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1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13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4a>
</file>

<file path=ppt/media/media2.m4a>
</file>

<file path=ppt/media/media3.mp4>
</file>

<file path=ppt/media/media4.m4a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Click="0" advTm="4000"/>
    </mc:Choice>
    <mc:Fallback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119</TotalTime>
  <Words>108</Words>
  <Application>Microsoft Office PowerPoint</Application>
  <PresentationFormat>Widescreen</PresentationFormat>
  <Paragraphs>27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freddy c</cp:lastModifiedBy>
  <cp:revision>22</cp:revision>
  <dcterms:created xsi:type="dcterms:W3CDTF">2015-12-06T03:00:52Z</dcterms:created>
  <dcterms:modified xsi:type="dcterms:W3CDTF">2015-12-06T05:01:08Z</dcterms:modified>
</cp:coreProperties>
</file>

<file path=docProps/thumbnail.jpeg>
</file>